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4">
  <p:sldMasterIdLst>
    <p:sldMasterId id="2147483648" r:id="rId1"/>
  </p:sldMasterIdLst>
  <p:notesMasterIdLst>
    <p:notesMasterId r:id="rId57"/>
  </p:notesMasterIdLst>
  <p:sldIdLst>
    <p:sldId id="326" r:id="rId2"/>
    <p:sldId id="327" r:id="rId3"/>
    <p:sldId id="428" r:id="rId4"/>
    <p:sldId id="429" r:id="rId5"/>
    <p:sldId id="430" r:id="rId6"/>
    <p:sldId id="328" r:id="rId7"/>
    <p:sldId id="329" r:id="rId8"/>
    <p:sldId id="330" r:id="rId9"/>
    <p:sldId id="431" r:id="rId10"/>
    <p:sldId id="331" r:id="rId11"/>
    <p:sldId id="332" r:id="rId12"/>
    <p:sldId id="333" r:id="rId13"/>
    <p:sldId id="334" r:id="rId14"/>
    <p:sldId id="335" r:id="rId15"/>
    <p:sldId id="336" r:id="rId16"/>
    <p:sldId id="337" r:id="rId17"/>
    <p:sldId id="338" r:id="rId18"/>
    <p:sldId id="339" r:id="rId19"/>
    <p:sldId id="340" r:id="rId20"/>
    <p:sldId id="341" r:id="rId21"/>
    <p:sldId id="342" r:id="rId22"/>
    <p:sldId id="343" r:id="rId23"/>
    <p:sldId id="344" r:id="rId24"/>
    <p:sldId id="345" r:id="rId25"/>
    <p:sldId id="346" r:id="rId26"/>
    <p:sldId id="347" r:id="rId27"/>
    <p:sldId id="349" r:id="rId28"/>
    <p:sldId id="348" r:id="rId29"/>
    <p:sldId id="350" r:id="rId30"/>
    <p:sldId id="351" r:id="rId31"/>
    <p:sldId id="352" r:id="rId32"/>
    <p:sldId id="353" r:id="rId33"/>
    <p:sldId id="354" r:id="rId34"/>
    <p:sldId id="355" r:id="rId35"/>
    <p:sldId id="356" r:id="rId36"/>
    <p:sldId id="357" r:id="rId37"/>
    <p:sldId id="358" r:id="rId38"/>
    <p:sldId id="359" r:id="rId39"/>
    <p:sldId id="360" r:id="rId40"/>
    <p:sldId id="361" r:id="rId41"/>
    <p:sldId id="362" r:id="rId42"/>
    <p:sldId id="363" r:id="rId43"/>
    <p:sldId id="364" r:id="rId44"/>
    <p:sldId id="432" r:id="rId45"/>
    <p:sldId id="366" r:id="rId46"/>
    <p:sldId id="365" r:id="rId47"/>
    <p:sldId id="367" r:id="rId48"/>
    <p:sldId id="368" r:id="rId49"/>
    <p:sldId id="434" r:id="rId50"/>
    <p:sldId id="369" r:id="rId51"/>
    <p:sldId id="433" r:id="rId52"/>
    <p:sldId id="435" r:id="rId53"/>
    <p:sldId id="437" r:id="rId54"/>
    <p:sldId id="436" r:id="rId55"/>
    <p:sldId id="438" r:id="rId56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456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5" d="100"/>
        <a:sy n="2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5AE107-2813-4B24-BB95-1CA4371AD2D4}" type="datetimeFigureOut">
              <a:rPr lang="pt-BR" smtClean="0"/>
              <a:t>01/08/2023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7DB271-E007-43E7-A682-7A50D8531A8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74231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CDD6E4-7816-4B61-8E82-FBA043C490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C923076-52E5-4018-82C9-42BA64B0FC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75D6804-F35C-4825-9751-F5D61EE373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C65AA2-4D09-454A-99D9-0E87C149710B}" type="datetime1">
              <a:rPr lang="pt-BR" smtClean="0"/>
              <a:t>01/08/2023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B22F49F-229A-4CBD-9CBB-5C27C84A6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190DEDB-3856-43AD-87EC-3B24FD8AB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123474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442F118-C93B-4749-BF3F-CF19C12B0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2CFDEF80-2780-4F80-8C73-09ADFC9E2E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6E75CA6-E158-407E-8FE0-D60409BE56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2D6E8-6AC2-4ACC-85DE-6C19C04D3E31}" type="datetime1">
              <a:rPr lang="pt-BR" smtClean="0"/>
              <a:t>01/08/2023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57A67DF-E8A7-4745-9077-C229E1083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152B35D-9292-4E82-8039-E3354CA39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444967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69369F6A-5325-4529-9A71-094AE9305B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F1B4B60B-F36F-4A68-9688-2998695741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4FE9358-9BD8-48AA-A9E3-D7099063B7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45FAEE-04AA-4939-8FF6-D203DFA6EF48}" type="datetime1">
              <a:rPr lang="pt-BR" smtClean="0"/>
              <a:t>01/08/2023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7B13DFA-F94D-4188-9DE5-8D203253A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B2EFD92-B981-4A09-8C65-029B332F7D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499145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A0A867-FC09-4DF7-AB43-E8416528E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6B0AA0C-47DA-4149-9421-C35CB23CA7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FC6592B-2F77-4D07-B4DE-B01B0F20B7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43F7C-6C37-4600-B2C0-C00949B9023A}" type="datetime1">
              <a:rPr lang="pt-BR" smtClean="0"/>
              <a:t>01/08/2023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807CD22-0D70-42E7-9C5F-E397BE6962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0195880-6CFE-4BCE-ACEC-70D74D426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986630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B73447-AC51-480B-8E0E-F974E4AD75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C9A1C16-AF0F-4E1B-B408-F0168197DD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FEC565E-1074-4910-BEB8-266AD1BE30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00578-3BCF-4716-860F-F031C87FAB81}" type="datetime1">
              <a:rPr lang="pt-BR" smtClean="0"/>
              <a:t>01/08/2023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21FF88C-68E1-45CC-A532-E46E54B1A4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BDC21F8-7A65-4E0D-A483-2DF15FCFD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150502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5BB025-2918-4A76-B591-9A1F21974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5D96410-587B-4FA9-8EDC-6309A031DBD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07C7E112-F203-48FF-B5D5-F3922DCA04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7CB83974-97BA-4D11-B1C0-9D80C8DD3E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D24701-00E7-463F-8BC0-D40B55CA37A6}" type="datetime1">
              <a:rPr lang="pt-BR" smtClean="0"/>
              <a:t>01/08/2023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73E7059-2C68-4BD9-B8D4-B7C4617AEE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7BD1E2A-304F-4124-8A98-89ABF7919F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773692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057F8C-4DF0-47E3-B1E4-E0F1B341B5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5F2BEAD-A4BB-4032-B3C3-E258B7B40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B34862F7-357C-4CBD-9FC2-7830496507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D4EA4EB-4794-4485-AA28-F013A9A1FA8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98B88B47-EA08-4E29-8B25-87CEFD9EF51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C13B7B76-0BCA-4392-B1C4-F2AD7ADA2A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ABBCDB-4634-4BAB-84ED-F2C4CB65B0A2}" type="datetime1">
              <a:rPr lang="pt-BR" smtClean="0"/>
              <a:t>01/08/2023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A44E79A6-BA9D-4E67-B1AF-A83AB0A6EF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0A391ECB-5F15-42D8-AB94-978BFA91AA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279947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FC058B-2C9D-4D65-A958-B4758788A7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052CA5FC-249E-4CD5-9CFC-4A3AFE6CA1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A8B6F-B5F6-4272-96E7-A7AB6D81B1FB}" type="datetime1">
              <a:rPr lang="pt-BR" smtClean="0"/>
              <a:t>01/08/2023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44ACA320-236C-4B8C-8C67-B1EAEB59E1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117F857A-FE4D-4EA9-AA57-29942CE6C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864527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EA34C800-1D8B-4C60-BD21-9260E62503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6CFA0-81ED-4255-9D8B-56A26DDEF55B}" type="datetime1">
              <a:rPr lang="pt-BR" smtClean="0"/>
              <a:t>01/08/2023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44E51171-3A1D-47FA-9517-1288397214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7BC1BC6-78A2-4F0E-92C1-B0385C9CB3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399040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51BDAE-BAC1-45FE-92AA-7D58657D10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18E3016-E529-41A6-9122-236EF045A3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28F9E8A-FC7E-45B8-83CF-FF860A0BA9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B80762B0-C119-4FB2-94B5-831AE01353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766BE-183D-4416-BC84-57834865887D}" type="datetime1">
              <a:rPr lang="pt-BR" smtClean="0"/>
              <a:t>01/08/2023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41E46914-B9FA-47AB-98B5-2C0D7633D7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F0034A7C-300B-4103-B524-C65FAF3D5F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693481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72743C-6ADA-422D-947F-25C419D589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CA331507-DA59-4F95-80BA-8583F51225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E165D0CA-112F-4000-93A2-42D4DA930A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7C94053B-AF4C-4798-A564-3F8F438B5C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1E15F7-270F-46ED-8F37-F6B34773D015}" type="datetime1">
              <a:rPr lang="pt-BR" smtClean="0"/>
              <a:t>01/08/2023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03AC4A5-9043-4A8C-B881-C6D1B51384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FE1B6A3B-3F85-4BF5-918C-3565DEEB9B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979294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605CEF06-F9B0-4C0C-96FC-278594A06A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01905AA-065B-4004-81B6-4D2FA4E97F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F5AEBF9-72D8-4FF7-8329-F541B7D14A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2A4845-A640-486C-A2F6-26F77D5A34BE}" type="datetime1">
              <a:rPr lang="pt-BR" smtClean="0"/>
              <a:t>01/08/2023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49CFD8C-A346-4CD3-B655-39FF577112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43FEA84-19D0-4768-98DA-C7EA851853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0948DA-0000-4D30-AAD1-61C43CCFDFB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987775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0BD7F1F7-FB12-C8AF-CCFC-E5C970F62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1</a:t>
            </a:fld>
            <a:endParaRPr lang="pt-BR"/>
          </a:p>
        </p:txBody>
      </p:sp>
      <p:pic>
        <p:nvPicPr>
          <p:cNvPr id="1026" name="Picture 2" descr="Ficheiro:Android Studio Trademark.svg – Wikipédia, a enciclopédia livre">
            <a:extLst>
              <a:ext uri="{FF2B5EF4-FFF2-40B4-BE49-F238E27FC236}">
                <a16:creationId xmlns:a16="http://schemas.microsoft.com/office/drawing/2014/main" id="{2D6C18E2-D9BD-4540-A6E5-990C00284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5685" y="1904301"/>
            <a:ext cx="9773841" cy="3078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08309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0BD7F1F7-FB12-C8AF-CCFC-E5C970F62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10</a:t>
            </a:fld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28F2E61-E676-40AB-9F1B-10D7D40A70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199" y="761071"/>
            <a:ext cx="6291743" cy="5006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5381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0BD7F1F7-FB12-C8AF-CCFC-E5C970F62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11</a:t>
            </a:fld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E73CA23-4E82-4B7A-91EA-7DB3B9109E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9703" y="964403"/>
            <a:ext cx="5470039" cy="4312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9488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0BD7F1F7-FB12-C8AF-CCFC-E5C970F62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12</a:t>
            </a:fld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5BB0EB5-7990-4525-A863-72FE5A1391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0311" y="1275953"/>
            <a:ext cx="5905850" cy="4655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9478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0BD7F1F7-FB12-C8AF-CCFC-E5C970F62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13</a:t>
            </a:fld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45F6FE9-ED4C-4F8F-93AE-22FEED5E70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0462" y="1007643"/>
            <a:ext cx="6191075" cy="484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1644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0BD7F1F7-FB12-C8AF-CCFC-E5C970F62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14</a:t>
            </a:fld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6BCEF97-F3F5-494B-A10E-4AA8D6161B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2650" y="1799652"/>
            <a:ext cx="5310230" cy="2600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9611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0BD7F1F7-FB12-C8AF-CCFC-E5C970F62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15</a:t>
            </a:fld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C4E8253-B3F3-4842-9655-BBFD23C1A6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1214" y="1684784"/>
            <a:ext cx="5589572" cy="3488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9857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0BD7F1F7-FB12-C8AF-CCFC-E5C970F62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16</a:t>
            </a:fld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5B05570-21BA-481D-8598-ECF3138497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8976" y="812018"/>
            <a:ext cx="7189365" cy="5395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0676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0BD7F1F7-FB12-C8AF-CCFC-E5C970F62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17</a:t>
            </a:fld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7F4F127-6842-4C95-9630-8BA3DF580A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6814" y="1154067"/>
            <a:ext cx="6274965" cy="4666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3923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0BD7F1F7-FB12-C8AF-CCFC-E5C970F62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18</a:t>
            </a:fld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29E4093-92A2-45E9-A1BD-1192B66E66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3593" y="1094688"/>
            <a:ext cx="6128450" cy="4702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3411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0BD7F1F7-FB12-C8AF-CCFC-E5C970F62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19</a:t>
            </a:fld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AFA285F-513A-4214-8935-B369DACFBF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2591" y="1359688"/>
            <a:ext cx="6206227" cy="4688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7798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0BD7F1F7-FB12-C8AF-CCFC-E5C970F62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2</a:t>
            </a:fld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82D45341-555C-4B3F-A83C-B26F8DCB0207}"/>
              </a:ext>
            </a:extLst>
          </p:cNvPr>
          <p:cNvSpPr txBox="1"/>
          <p:nvPr/>
        </p:nvSpPr>
        <p:spPr>
          <a:xfrm>
            <a:off x="1669409" y="1400961"/>
            <a:ext cx="8853182" cy="26509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000" dirty="0"/>
              <a:t>Instalação do Android Studio</a:t>
            </a:r>
          </a:p>
        </p:txBody>
      </p:sp>
      <p:pic>
        <p:nvPicPr>
          <p:cNvPr id="2050" name="Picture 2" descr="A evolução do Android: Um dos sistemas mais popular do mundo, já foi bem  diferente • Recanto do Dragão">
            <a:extLst>
              <a:ext uri="{FF2B5EF4-FFF2-40B4-BE49-F238E27FC236}">
                <a16:creationId xmlns:a16="http://schemas.microsoft.com/office/drawing/2014/main" id="{69CCF8BC-91FE-49F0-9FA9-C4A736939B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00" y="843793"/>
            <a:ext cx="2143125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Meu Andróide – Apps no Google Play">
            <a:extLst>
              <a:ext uri="{FF2B5EF4-FFF2-40B4-BE49-F238E27FC236}">
                <a16:creationId xmlns:a16="http://schemas.microsoft.com/office/drawing/2014/main" id="{4741E967-57DD-4D3B-AF1B-5C112DCCA8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8890" y="3870121"/>
            <a:ext cx="3173835" cy="3173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O que é Android - Portal GSTI">
            <a:extLst>
              <a:ext uri="{FF2B5EF4-FFF2-40B4-BE49-F238E27FC236}">
                <a16:creationId xmlns:a16="http://schemas.microsoft.com/office/drawing/2014/main" id="{067E229D-F33C-4734-8A7D-687290DC7A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876" y="4340225"/>
            <a:ext cx="238125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Android 13 alertará um usuário se um aplicativo causar esgotamento da  bateria em segundo plano - NotebookCheck.net News">
            <a:extLst>
              <a:ext uri="{FF2B5EF4-FFF2-40B4-BE49-F238E27FC236}">
                <a16:creationId xmlns:a16="http://schemas.microsoft.com/office/drawing/2014/main" id="{DF0CE4E8-494E-4B3F-BCC7-5339F6FD95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0733" y="843793"/>
            <a:ext cx="2847975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42524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0BD7F1F7-FB12-C8AF-CCFC-E5C970F62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20</a:t>
            </a:fld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24E1B98-9F68-4270-872D-C3EFC7AC09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9978" y="895973"/>
            <a:ext cx="6644081" cy="5044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9830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0BD7F1F7-FB12-C8AF-CCFC-E5C970F62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21</a:t>
            </a:fld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E500EE8-7F81-48A6-9F7C-949FD55EE0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9036" y="951605"/>
            <a:ext cx="6576968" cy="5049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7048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0BD7F1F7-FB12-C8AF-CCFC-E5C970F62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22</a:t>
            </a:fld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E1680EC-275D-4DA3-9AEE-E8E37BF5CA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9978" y="905682"/>
            <a:ext cx="6122610" cy="4631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3251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0BD7F1F7-FB12-C8AF-CCFC-E5C970F62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23</a:t>
            </a:fld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810D740-86B6-41C2-AC43-A3665EF1D8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087" y="893829"/>
            <a:ext cx="6778304" cy="5120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8674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0BD7F1F7-FB12-C8AF-CCFC-E5C970F62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24</a:t>
            </a:fld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F3274DC-74D3-4763-AE81-090FF55F8B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8700" y="724746"/>
            <a:ext cx="6392411" cy="5274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5181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0BD7F1F7-FB12-C8AF-CCFC-E5C970F62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25</a:t>
            </a:fld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25B1431-510C-4F18-A965-B2602D8DAE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5755" y="914415"/>
            <a:ext cx="7390700" cy="5355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7467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0BD7F1F7-FB12-C8AF-CCFC-E5C970F62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26</a:t>
            </a:fld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AB9C8C3E-2CD4-439C-9632-6833E9F1FE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8048" y="899759"/>
            <a:ext cx="6115904" cy="5058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8198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0BD7F1F7-FB12-C8AF-CCFC-E5C970F62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27</a:t>
            </a:fld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400D6BA-6822-40F0-8D2F-9DD12AD5DA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9181" y="1714260"/>
            <a:ext cx="4753638" cy="3429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8095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0BD7F1F7-FB12-C8AF-CCFC-E5C970F62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28</a:t>
            </a:fld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A38236E4-7349-4E9E-AA58-10600A0BB0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1314" y="940843"/>
            <a:ext cx="6297402" cy="4998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052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0BD7F1F7-FB12-C8AF-CCFC-E5C970F62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29</a:t>
            </a:fld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90A0F84-0F7F-4866-94D0-6866808A43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2152" y="671127"/>
            <a:ext cx="7487695" cy="5515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637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A57D299F-3AAF-4FDF-B755-E4F35A018A1C}"/>
              </a:ext>
            </a:extLst>
          </p:cNvPr>
          <p:cNvSpPr txBox="1"/>
          <p:nvPr/>
        </p:nvSpPr>
        <p:spPr>
          <a:xfrm>
            <a:off x="835152" y="1147433"/>
            <a:ext cx="5127634" cy="48390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600" dirty="0"/>
              <a:t>Vamos </a:t>
            </a:r>
            <a:r>
              <a:rPr lang="en-US" sz="3600" dirty="0" err="1"/>
              <a:t>baixar</a:t>
            </a:r>
            <a:r>
              <a:rPr lang="en-US" sz="3600" dirty="0"/>
              <a:t> o download do Android studio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600" dirty="0" err="1"/>
              <a:t>Abra</a:t>
            </a:r>
            <a:r>
              <a:rPr lang="en-US" sz="3600" dirty="0"/>
              <a:t> no </a:t>
            </a:r>
            <a:r>
              <a:rPr lang="en-US" sz="3600" dirty="0" err="1"/>
              <a:t>navegador</a:t>
            </a:r>
            <a:r>
              <a:rPr lang="en-US" sz="3600" dirty="0"/>
              <a:t> a </a:t>
            </a:r>
            <a:r>
              <a:rPr lang="en-US" sz="3600" dirty="0" err="1"/>
              <a:t>sua</a:t>
            </a:r>
            <a:r>
              <a:rPr lang="en-US" sz="3600" dirty="0"/>
              <a:t> </a:t>
            </a:r>
            <a:r>
              <a:rPr lang="en-US" sz="3600" dirty="0" err="1"/>
              <a:t>escolha</a:t>
            </a:r>
            <a:r>
              <a:rPr lang="en-US" sz="3600" dirty="0"/>
              <a:t> e </a:t>
            </a:r>
            <a:r>
              <a:rPr lang="en-US" sz="3600" dirty="0" err="1"/>
              <a:t>digite</a:t>
            </a:r>
            <a:r>
              <a:rPr lang="en-US" sz="3600" dirty="0"/>
              <a:t> download do android studio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 </a:t>
            </a:r>
          </a:p>
        </p:txBody>
      </p:sp>
      <p:pic>
        <p:nvPicPr>
          <p:cNvPr id="5" name="Picture 4" descr="Dispositivo móvel com aplicativos">
            <a:extLst>
              <a:ext uri="{FF2B5EF4-FFF2-40B4-BE49-F238E27FC236}">
                <a16:creationId xmlns:a16="http://schemas.microsoft.com/office/drawing/2014/main" id="{C5F61DE6-4AD0-340E-0297-8941A2434C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332" r="5761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0BD7F1F7-FB12-C8AF-CCFC-E5C970F62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900948DA-0000-4D30-AAD1-61C43CCFDFB7}" type="slidenum">
              <a:rPr lang="en-US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3</a:t>
            </a:fld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2F6BDBE-3059-7B15-CF0D-54C950B775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25" y="5308600"/>
            <a:ext cx="4229100" cy="1076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49237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0BD7F1F7-FB12-C8AF-CCFC-E5C970F62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30</a:t>
            </a:fld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DF678C5-1140-4984-A538-BD46F94846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2152" y="637785"/>
            <a:ext cx="7487695" cy="5582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2430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0BD7F1F7-FB12-C8AF-CCFC-E5C970F62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31</a:t>
            </a:fld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B8755DE-BAEF-4269-8872-86898844E3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5968" y="628259"/>
            <a:ext cx="7440063" cy="5601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0560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0BD7F1F7-FB12-C8AF-CCFC-E5C970F62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32</a:t>
            </a:fld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AC90E99-1BE0-449F-863D-CAA7F7B2C6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1205" y="704470"/>
            <a:ext cx="7449590" cy="5449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3236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0BD7F1F7-FB12-C8AF-CCFC-E5C970F62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33</a:t>
            </a:fld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76FE668-6378-4EFD-90C0-52E16FFCEA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5968" y="680654"/>
            <a:ext cx="7440063" cy="5496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2389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0BD7F1F7-FB12-C8AF-CCFC-E5C970F62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34</a:t>
            </a:fld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56E5767-B143-4E90-946F-43E122C6BF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5494" y="675891"/>
            <a:ext cx="7421011" cy="5506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2732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0BD7F1F7-FB12-C8AF-CCFC-E5C970F62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35</a:t>
            </a:fld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2ADCAC1-3B95-4F01-A81E-E763C1808D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6442" y="666364"/>
            <a:ext cx="7459116" cy="5525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7794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0BD7F1F7-FB12-C8AF-CCFC-E5C970F62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36</a:t>
            </a:fld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37C6245-ABBE-46E9-9A54-47EE1A8023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6915" y="642548"/>
            <a:ext cx="7478169" cy="5572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2738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0BD7F1F7-FB12-C8AF-CCFC-E5C970F62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37</a:t>
            </a:fld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CF9C6E4-65D6-48F2-A0C5-B1D1E76C8F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1205" y="666364"/>
            <a:ext cx="7449590" cy="5525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53737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0BD7F1F7-FB12-C8AF-CCFC-E5C970F62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38</a:t>
            </a:fld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DB5CB6A-B69B-4B32-8292-125C27742F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0258" y="699706"/>
            <a:ext cx="7411484" cy="5458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37394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0BD7F1F7-FB12-C8AF-CCFC-E5C970F62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39</a:t>
            </a:fld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3152525-ABC7-4E3B-9285-F305BA3368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1679" y="680654"/>
            <a:ext cx="7468642" cy="5496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8615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A8AA7237-A2A9-8379-78B7-E8139E19F1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304"/>
            <a:ext cx="12192000" cy="6857999"/>
          </a:xfrm>
          <a:prstGeom prst="rect">
            <a:avLst/>
          </a:prstGeom>
          <a:ln>
            <a:noFill/>
          </a:ln>
        </p:spPr>
      </p:pic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0BD7F1F7-FB12-C8AF-CCFC-E5C970F62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05333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00948DA-0000-4D30-AAD1-61C43CCFDFB7}" type="slidenum">
              <a:rPr lang="pt-BR" smtClean="0"/>
              <a:pPr>
                <a:spcAft>
                  <a:spcPts val="600"/>
                </a:spcAft>
              </a:pPr>
              <a:t>4</a:t>
            </a:fld>
            <a:endParaRPr lang="pt-BR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4CAB4A85-650E-EEEE-77AB-60DF9FD5AF84}"/>
              </a:ext>
            </a:extLst>
          </p:cNvPr>
          <p:cNvCxnSpPr/>
          <p:nvPr/>
        </p:nvCxnSpPr>
        <p:spPr>
          <a:xfrm flipH="1">
            <a:off x="7143750" y="4243388"/>
            <a:ext cx="2100263" cy="104298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557830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0BD7F1F7-FB12-C8AF-CCFC-E5C970F62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40</a:t>
            </a:fld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86EAB59-25EB-4B10-899C-26DC105D52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8601" y="1423707"/>
            <a:ext cx="5534797" cy="4010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8867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0BD7F1F7-FB12-C8AF-CCFC-E5C970F62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41</a:t>
            </a:fld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A4EE4FF-8096-4C7E-8B93-2ADDC3EA95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7362" y="304800"/>
            <a:ext cx="8677275" cy="624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17239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0BD7F1F7-FB12-C8AF-CCFC-E5C970F62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42</a:t>
            </a:fld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9FE02C56-4E47-4CCF-A825-E6B1C7ABE3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975" y="1402151"/>
            <a:ext cx="10410825" cy="1146954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45641D06-44A0-41D0-9DF8-773BF469FC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975" y="2923814"/>
            <a:ext cx="4091999" cy="656148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16C7B3F3-A3E0-460F-AC6B-F92560226C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975" y="3943770"/>
            <a:ext cx="10196259" cy="539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53725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0BD7F1F7-FB12-C8AF-CCFC-E5C970F62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43</a:t>
            </a:fld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995AEBC3-4214-421B-84DE-423B369676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142" y="1250919"/>
            <a:ext cx="457469" cy="4196781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DFA455F4-092E-4602-9C01-3CECECECCE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2597" y="1642343"/>
            <a:ext cx="8144166" cy="531514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6B167031-A551-46D6-B7AC-CEA33D50CE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9567" y="2774740"/>
            <a:ext cx="7805455" cy="891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10905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0BD7F1F7-FB12-C8AF-CCFC-E5C970F62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44</a:t>
            </a:fld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BEFF1E89-09F1-4676-ABF7-21B1DD4895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4046" y="1106157"/>
            <a:ext cx="4713077" cy="5039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41403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0BD7F1F7-FB12-C8AF-CCFC-E5C970F62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45</a:t>
            </a:fld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B6F23F23-64B7-4F0D-BC10-E38AA4F9F8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2597" y="0"/>
            <a:ext cx="6288655" cy="6673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69970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0BD7F1F7-FB12-C8AF-CCFC-E5C970F62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46</a:t>
            </a:fld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A378E370-648B-441E-B958-9D1CF28D4D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4936" y="929675"/>
            <a:ext cx="8054287" cy="5201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73647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0BD7F1F7-FB12-C8AF-CCFC-E5C970F62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47</a:t>
            </a:fld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44D9908-52BE-4907-A2FF-FF8DFBF347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0" y="941718"/>
            <a:ext cx="5451894" cy="5131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18075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0BD7F1F7-FB12-C8AF-CCFC-E5C970F62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48</a:t>
            </a:fld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1AE20498-6823-4125-B60A-362A7CEA66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336" y="1567967"/>
            <a:ext cx="9238067" cy="992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98137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B245DD28-0CEF-40B8-92C7-A6AB3EC40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49</a:t>
            </a:fld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B9FB475-63E2-4BF7-A6CB-F4056CBADC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4987" y="1755654"/>
            <a:ext cx="9826077" cy="1436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8316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A8AA7237-A2A9-8379-78B7-E8139E19F1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304"/>
            <a:ext cx="12192000" cy="6857999"/>
          </a:xfrm>
          <a:prstGeom prst="rect">
            <a:avLst/>
          </a:prstGeom>
          <a:ln>
            <a:noFill/>
          </a:ln>
        </p:spPr>
      </p:pic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0BD7F1F7-FB12-C8AF-CCFC-E5C970F62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05333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00948DA-0000-4D30-AAD1-61C43CCFDFB7}" type="slidenum">
              <a:rPr lang="pt-BR" smtClean="0"/>
              <a:pPr>
                <a:spcAft>
                  <a:spcPts val="600"/>
                </a:spcAft>
              </a:pPr>
              <a:t>5</a:t>
            </a:fld>
            <a:endParaRPr lang="pt-BR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4CAB4A85-650E-EEEE-77AB-60DF9FD5AF84}"/>
              </a:ext>
            </a:extLst>
          </p:cNvPr>
          <p:cNvCxnSpPr/>
          <p:nvPr/>
        </p:nvCxnSpPr>
        <p:spPr>
          <a:xfrm flipH="1">
            <a:off x="7143750" y="4243388"/>
            <a:ext cx="2100263" cy="104298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895459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0BD7F1F7-FB12-C8AF-CCFC-E5C970F62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50</a:t>
            </a:fld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06535DF9-D74E-41BE-ACBD-27CD85522A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335" y="0"/>
            <a:ext cx="3974415" cy="685800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0AEC3148-F22F-46B5-802B-D0543B0B62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9362" y="136525"/>
            <a:ext cx="3810000" cy="658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73188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3FE0D14E-D711-4A3C-A639-3A5EDF6E6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51</a:t>
            </a:fld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C5E88291-33A8-4860-84BE-C34CE2CE90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177" y="825360"/>
            <a:ext cx="10861645" cy="553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73074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A08D0985-EFE4-425F-8555-B6E383275B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52</a:t>
            </a:fld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9FE7877E-3BD2-4BB9-8AE0-3B95395CE7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2697" y="1204883"/>
            <a:ext cx="8326228" cy="2978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46731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BE801E61-9479-427D-BBEA-04C21DF535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53</a:t>
            </a:fld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D30D2652-5FDE-4006-9720-74C2EDFD6C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875" y="257175"/>
            <a:ext cx="9620250" cy="634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44743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96D76FB8-3D94-4A84-B02E-C5D30B9F0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54</a:t>
            </a:fld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C9B7C605-18DE-46E2-AF5E-F296349B63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1112" y="290512"/>
            <a:ext cx="9629775" cy="627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95174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A3DEACE8-AC46-477F-AC42-0CB8FF4BA3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55</a:t>
            </a:fld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2BA405F3-1C32-4F34-9552-9F5B60A546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0637" y="309562"/>
            <a:ext cx="9610725" cy="623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6372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0BD7F1F7-FB12-C8AF-CCFC-E5C970F62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6</a:t>
            </a:fld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81345AF-7275-44E5-86D1-6CF20157ED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809" y="1115735"/>
            <a:ext cx="10542996" cy="3363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5646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0BD7F1F7-FB12-C8AF-CCFC-E5C970F62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7</a:t>
            </a:fld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88FF6C3-2A73-4C22-B14D-A1BFC24E8D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4477" y="1144132"/>
            <a:ext cx="6548692" cy="5122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5316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0BD7F1F7-FB12-C8AF-CCFC-E5C970F62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8</a:t>
            </a:fld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FE9172A-E442-4D06-90D5-0F75DF7653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3534" y="845782"/>
            <a:ext cx="6694415" cy="5236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6943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0BD7F1F7-FB12-C8AF-CCFC-E5C970F62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9</a:t>
            </a:fld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C5CA9C2-1C01-4AAE-B8A5-39DE913A9F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4301" y="1070097"/>
            <a:ext cx="7055141" cy="5518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12951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1588</TotalTime>
  <Words>79</Words>
  <Application>Microsoft Office PowerPoint</Application>
  <PresentationFormat>Widescreen</PresentationFormat>
  <Paragraphs>59</Paragraphs>
  <Slides>55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55</vt:i4>
      </vt:variant>
    </vt:vector>
  </HeadingPairs>
  <TitlesOfParts>
    <vt:vector size="59" baseType="lpstr">
      <vt:lpstr>Arial</vt:lpstr>
      <vt:lpstr>Calibri</vt:lpstr>
      <vt:lpstr>Calibri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Douglas Dos Reis</dc:creator>
  <cp:lastModifiedBy>Douglas Dos Reis</cp:lastModifiedBy>
  <cp:revision>131</cp:revision>
  <dcterms:created xsi:type="dcterms:W3CDTF">2022-04-06T16:27:10Z</dcterms:created>
  <dcterms:modified xsi:type="dcterms:W3CDTF">2023-08-01T16:54:32Z</dcterms:modified>
</cp:coreProperties>
</file>